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2046" y="-10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6858000" cy="9144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68866" y="7490365"/>
            <a:ext cx="5537201" cy="71628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42464" y="1355987"/>
            <a:ext cx="5384800" cy="6442191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42950" y="1346201"/>
            <a:ext cx="5384800" cy="6442191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577141" y="936092"/>
            <a:ext cx="425873" cy="757107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5726221" y="1164981"/>
            <a:ext cx="755904" cy="4251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1" y="2393247"/>
            <a:ext cx="4292601" cy="2437453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1" y="4982163"/>
            <a:ext cx="4284134" cy="2032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78007" y="7143457"/>
            <a:ext cx="910366" cy="486833"/>
          </a:xfrm>
        </p:spPr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80533" y="7143457"/>
            <a:ext cx="3776134" cy="486833"/>
          </a:xfr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0448" y="7143457"/>
            <a:ext cx="415517" cy="486833"/>
          </a:xfrm>
        </p:spPr>
        <p:txBody>
          <a:bodyPr/>
          <a:lstStyle>
            <a:lvl1pPr algn="ctr">
              <a:defRPr/>
            </a:lvl1pPr>
          </a:lstStyle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1" y="1234254"/>
            <a:ext cx="1073150" cy="635188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73666" y="1475083"/>
            <a:ext cx="3884084" cy="5870223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3734" y="2985907"/>
            <a:ext cx="4690533" cy="1816100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2201" y="4967113"/>
            <a:ext cx="4673600" cy="1746015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73836" y="2828543"/>
            <a:ext cx="2400300" cy="480364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3497580" y="2825751"/>
            <a:ext cx="2400300" cy="4806949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8402" y="2829749"/>
            <a:ext cx="2204641" cy="109361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83002" y="2829748"/>
            <a:ext cx="2208276" cy="109728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73836" y="3925824"/>
            <a:ext cx="2420874" cy="370636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3483863" y="3926417"/>
            <a:ext cx="2420874" cy="370636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6858000" cy="9144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474133" y="8077384"/>
            <a:ext cx="5791201" cy="71628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3351654" y="806884"/>
            <a:ext cx="2841706" cy="7629728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3353562" y="804672"/>
            <a:ext cx="2841706" cy="762972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561903" y="769157"/>
            <a:ext cx="2841706" cy="7629728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562356" y="768096"/>
            <a:ext cx="2841706" cy="762972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778330" y="391937"/>
            <a:ext cx="425873" cy="757107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4544381" y="609571"/>
            <a:ext cx="755904" cy="4251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831732" y="2693390"/>
            <a:ext cx="2298620" cy="2004049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3640718" y="1534658"/>
            <a:ext cx="2265594" cy="616731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861094" y="4831664"/>
            <a:ext cx="2286668" cy="2800533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4756274" y="7847564"/>
            <a:ext cx="910366" cy="486833"/>
          </a:xfrm>
        </p:spPr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685916" y="7772349"/>
            <a:ext cx="2641955" cy="486833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5667985" y="7862616"/>
            <a:ext cx="415517" cy="486833"/>
          </a:xfrm>
        </p:spPr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6858000" cy="9144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474133" y="8077384"/>
            <a:ext cx="5791201" cy="71628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561903" y="769157"/>
            <a:ext cx="2841706" cy="7629728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558794" y="767692"/>
            <a:ext cx="2841706" cy="762972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3351654" y="806884"/>
            <a:ext cx="2841706" cy="7629728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3348576" y="805227"/>
            <a:ext cx="2841706" cy="7629728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1778330" y="391937"/>
            <a:ext cx="425873" cy="757107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4544381" y="609571"/>
            <a:ext cx="755904" cy="4251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829818" y="2694432"/>
            <a:ext cx="2297430" cy="199948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3673962" y="1609696"/>
            <a:ext cx="2185397" cy="6052549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864108" y="4828032"/>
            <a:ext cx="2283714" cy="280416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4759452" y="7851650"/>
            <a:ext cx="910366" cy="486833"/>
          </a:xfrm>
        </p:spPr>
        <p:txBody>
          <a:bodyPr/>
          <a:lstStyle/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685927" y="7774717"/>
            <a:ext cx="2489282" cy="486833"/>
          </a:xfr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5671567" y="7866702"/>
            <a:ext cx="415517" cy="486833"/>
          </a:xfrm>
        </p:spPr>
        <p:txBody>
          <a:bodyPr/>
          <a:lstStyle/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6858000" cy="9144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471488" y="8092440"/>
            <a:ext cx="5940743" cy="71628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548640" y="767080"/>
            <a:ext cx="5772150" cy="7620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8640" y="768096"/>
            <a:ext cx="5772150" cy="7620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407806" y="364121"/>
            <a:ext cx="425873" cy="757107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5920955" y="562905"/>
            <a:ext cx="755904" cy="425196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1267" y="1090110"/>
            <a:ext cx="5223934" cy="16033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825676"/>
            <a:ext cx="4647304" cy="48050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40941" y="7745537"/>
            <a:ext cx="910366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F6C4123E-102C-47B4-A1F1-F99A93B47974}" type="datetimeFigureOut">
              <a:rPr lang="it-IT" smtClean="0"/>
              <a:t>13/01/2017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1" y="7745537"/>
            <a:ext cx="415514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52652" y="7745537"/>
            <a:ext cx="41551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9568400-216D-4B04-B47A-47389D06765A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88640" y="179512"/>
            <a:ext cx="6462586" cy="1008112"/>
          </a:xfrm>
        </p:spPr>
        <p:txBody>
          <a:bodyPr>
            <a:noAutofit/>
          </a:bodyPr>
          <a:lstStyle/>
          <a:p>
            <a:r>
              <a:rPr lang="it-IT" sz="2400" b="1" dirty="0" smtClean="0">
                <a:solidFill>
                  <a:schemeClr val="bg1"/>
                </a:solidFill>
              </a:rPr>
              <a:t>Comunità Pastorale  «San Luigi Guanella»                                    Cremia, Musso, Pianello del Lario</a:t>
            </a:r>
            <a:endParaRPr lang="it-IT" sz="2400" b="1" dirty="0">
              <a:solidFill>
                <a:schemeClr val="bg1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36712" y="1403648"/>
            <a:ext cx="5112568" cy="648072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it-IT" sz="4400" b="1" dirty="0" smtClean="0">
                <a:latin typeface="+mj-lt"/>
              </a:rPr>
              <a:t>FESTA DELL’ORATORIO                                                           </a:t>
            </a:r>
            <a:r>
              <a:rPr lang="it-IT" sz="2600" dirty="0" smtClean="0">
                <a:latin typeface="+mj-lt"/>
              </a:rPr>
              <a:t>in onore di San Giovanni Bosco</a:t>
            </a:r>
            <a:endParaRPr lang="it-IT" sz="2800" dirty="0" smtClean="0">
              <a:latin typeface="+mj-lt"/>
            </a:endParaRPr>
          </a:p>
          <a:p>
            <a:pPr algn="ctr"/>
            <a:r>
              <a:rPr lang="it-IT" sz="4000" b="1" dirty="0" smtClean="0">
                <a:latin typeface="+mj-lt"/>
              </a:rPr>
              <a:t>DOMENICA                                      29 GENNAIO 2017</a:t>
            </a:r>
          </a:p>
          <a:p>
            <a:pPr algn="ctr"/>
            <a:r>
              <a:rPr lang="it-IT" sz="4000" b="1" dirty="0" smtClean="0">
                <a:latin typeface="+mj-lt"/>
              </a:rPr>
              <a:t>MUSSO</a:t>
            </a:r>
          </a:p>
          <a:p>
            <a:pPr algn="l"/>
            <a:r>
              <a:rPr lang="it-IT" sz="2800" b="1" dirty="0" smtClean="0">
                <a:latin typeface="+mj-lt"/>
              </a:rPr>
              <a:t>Programma </a:t>
            </a:r>
          </a:p>
          <a:p>
            <a:pPr algn="l"/>
            <a:r>
              <a:rPr lang="it-IT" sz="2800" dirty="0" smtClean="0">
                <a:latin typeface="Calibri"/>
              </a:rPr>
              <a:t>●</a:t>
            </a:r>
            <a:r>
              <a:rPr lang="it-IT" sz="2800" dirty="0" smtClean="0">
                <a:latin typeface="+mj-lt"/>
              </a:rPr>
              <a:t> ore 11.00 S. Messa a </a:t>
            </a:r>
            <a:r>
              <a:rPr lang="it-IT" sz="2800" dirty="0">
                <a:latin typeface="+mj-lt"/>
              </a:rPr>
              <a:t>Musso               ● </a:t>
            </a:r>
            <a:r>
              <a:rPr lang="it-IT" sz="2800" dirty="0" smtClean="0">
                <a:latin typeface="+mj-lt"/>
              </a:rPr>
              <a:t>pranzo in </a:t>
            </a:r>
            <a:r>
              <a:rPr lang="it-IT" sz="2800" dirty="0">
                <a:latin typeface="+mj-lt"/>
              </a:rPr>
              <a:t>Oratorio                                   </a:t>
            </a:r>
            <a:r>
              <a:rPr lang="it-IT" sz="2800" dirty="0" smtClean="0">
                <a:latin typeface="+mj-lt"/>
              </a:rPr>
              <a:t>● nel pomeriggio attività e giochi          ● ore 16.00 conclusione</a:t>
            </a:r>
          </a:p>
          <a:p>
            <a:pPr algn="l"/>
            <a:r>
              <a:rPr lang="it-IT" sz="2800" dirty="0" smtClean="0">
                <a:latin typeface="+mj-lt"/>
              </a:rPr>
              <a:t>Si chiede di portare bibite e                dolci confezionati</a:t>
            </a:r>
            <a:endParaRPr lang="it-IT" sz="28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176" y="6383490"/>
            <a:ext cx="1638050" cy="2438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7701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ntina da disegno">
  <a:themeElements>
    <a:clrScheme name="Onde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Puntina da disegno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ntina da disegn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58</TotalTime>
  <Words>58</Words>
  <Application>Microsoft Office PowerPoint</Application>
  <PresentationFormat>Presentazione su schermo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Puntina da disegno</vt:lpstr>
      <vt:lpstr>Comunità Pastorale  «San Luigi Guanella»                                    Cremia, Musso, Pianello del Lario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Comunità Pastorale  «San Luigi Guanella»                                    Cremia, Musso, Pianello del Lario</dc:title>
  <dc:creator>DON LUCA</dc:creator>
  <cp:lastModifiedBy>DON LUCA</cp:lastModifiedBy>
  <cp:revision>4</cp:revision>
  <cp:lastPrinted>2017-01-13T16:01:46Z</cp:lastPrinted>
  <dcterms:created xsi:type="dcterms:W3CDTF">2017-01-13T15:24:50Z</dcterms:created>
  <dcterms:modified xsi:type="dcterms:W3CDTF">2017-01-13T16:23:18Z</dcterms:modified>
</cp:coreProperties>
</file>