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05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4403418" y="8743928"/>
            <a:ext cx="1501848" cy="302536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114550" y="8743928"/>
            <a:ext cx="2195792" cy="3048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5910663" y="8741664"/>
            <a:ext cx="441252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3182112" y="8743928"/>
            <a:ext cx="1501848" cy="302536"/>
          </a:xfrm>
        </p:spPr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42900" y="8741664"/>
            <a:ext cx="2743200" cy="3048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690872" y="8737600"/>
            <a:ext cx="441252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3543179" y="8742413"/>
            <a:ext cx="1501848" cy="302536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301519" y="8742413"/>
            <a:ext cx="2171700" cy="3048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5050464" y="8740149"/>
            <a:ext cx="441252" cy="304800"/>
          </a:xfrm>
        </p:spPr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448477" y="1339558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447530" y="1331756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342900" y="2145888"/>
            <a:ext cx="5429250" cy="646176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3184452" y="8743928"/>
            <a:ext cx="1501848" cy="302536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34DE667-A1DE-4E7E-9542-A96666D88C60}" type="datetimeFigureOut">
              <a:rPr lang="it-IT" smtClean="0"/>
              <a:t>18/02/2017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342900" y="8743928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4688586" y="8741664"/>
            <a:ext cx="441252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1905112-A02F-4511-97E6-0DBCD6D3B8C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060848" y="9487"/>
            <a:ext cx="5040560" cy="1080120"/>
          </a:xfrm>
        </p:spPr>
        <p:txBody>
          <a:bodyPr>
            <a:noAutofit/>
          </a:bodyPr>
          <a:lstStyle/>
          <a:p>
            <a:pPr algn="l"/>
            <a:r>
              <a:rPr lang="it-IT" sz="2400" dirty="0" smtClean="0"/>
              <a:t>Comunità Pastorale                                          «San Luigi Guanella»</a:t>
            </a:r>
            <a:endParaRPr lang="it-IT" sz="2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16832" y="1763688"/>
            <a:ext cx="4536503" cy="6480720"/>
          </a:xfrm>
        </p:spPr>
        <p:txBody>
          <a:bodyPr>
            <a:normAutofit/>
          </a:bodyPr>
          <a:lstStyle/>
          <a:p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MERCOLEDI’</a:t>
            </a:r>
          </a:p>
          <a:p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DELLE CENERI</a:t>
            </a:r>
          </a:p>
          <a:p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marzo 2017</a:t>
            </a:r>
          </a:p>
          <a:p>
            <a:r>
              <a:rPr lang="it-IT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Inizio della Quaresima</a:t>
            </a:r>
          </a:p>
          <a:p>
            <a:endParaRPr lang="it-IT" sz="2800" dirty="0"/>
          </a:p>
          <a:p>
            <a:r>
              <a:rPr lang="it-IT" sz="2800" dirty="0" smtClean="0"/>
              <a:t>S. Messe </a:t>
            </a:r>
          </a:p>
          <a:p>
            <a:r>
              <a:rPr lang="it-IT" sz="2800" dirty="0" smtClean="0"/>
              <a:t>con imposizione </a:t>
            </a:r>
          </a:p>
          <a:p>
            <a:r>
              <a:rPr lang="it-IT" sz="2800" dirty="0" smtClean="0"/>
              <a:t>delle Ceneri</a:t>
            </a:r>
          </a:p>
          <a:p>
            <a:endParaRPr lang="it-IT" sz="2800" dirty="0" smtClean="0"/>
          </a:p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10.00 a Cremia</a:t>
            </a:r>
          </a:p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16.30 a Pianello</a:t>
            </a:r>
          </a:p>
          <a:p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20.30 a Musso</a:t>
            </a:r>
            <a:endPara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716016"/>
            <a:ext cx="2638561" cy="227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85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34</Words>
  <Application>Microsoft Office PowerPoint</Application>
  <PresentationFormat>Presentazione su schermo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Mito</vt:lpstr>
      <vt:lpstr>Comunità Pastorale                                          «San Luigi Guanella»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Comunità Pastorale                                          «San Luigi Guanella»</dc:title>
  <dc:creator>DON LUCA</dc:creator>
  <cp:lastModifiedBy>DON LUCA</cp:lastModifiedBy>
  <cp:revision>1</cp:revision>
  <dcterms:created xsi:type="dcterms:W3CDTF">2017-02-18T08:33:44Z</dcterms:created>
  <dcterms:modified xsi:type="dcterms:W3CDTF">2017-02-18T08:43:37Z</dcterms:modified>
</cp:coreProperties>
</file>